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2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5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6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1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10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4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5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8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61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3904C-E5BC-43F8-B054-415DBCFC2392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006E-7241-4C00-A9C7-091B393B6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68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B858-764E-4504-8425-5D38AE90B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990" y="107602"/>
            <a:ext cx="11574966" cy="1208242"/>
          </a:xfrm>
        </p:spPr>
        <p:txBody>
          <a:bodyPr/>
          <a:lstStyle/>
          <a:p>
            <a:r>
              <a:rPr lang="en-GB" b="1" dirty="0">
                <a:latin typeface="+mn-lt"/>
              </a:rPr>
              <a:t>Syria &amp; Turkey Earthquake Appeal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0E5EA-389A-4CA6-9997-81F75B291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0339"/>
            <a:ext cx="9144000" cy="2062588"/>
          </a:xfrm>
        </p:spPr>
        <p:txBody>
          <a:bodyPr>
            <a:normAutofit/>
          </a:bodyPr>
          <a:lstStyle/>
          <a:p>
            <a:r>
              <a:rPr lang="en-GB" sz="4000" b="1" dirty="0"/>
              <a:t>Cake Sale DT Foyer Monday 13</a:t>
            </a:r>
            <a:r>
              <a:rPr lang="en-GB" sz="4000" b="1" baseline="30000" dirty="0"/>
              <a:t>th</a:t>
            </a:r>
            <a:r>
              <a:rPr lang="en-GB" sz="4000" b="1" dirty="0"/>
              <a:t> Feb  </a:t>
            </a:r>
          </a:p>
          <a:p>
            <a:r>
              <a:rPr lang="en-GB" sz="4000" b="1" dirty="0"/>
              <a:t>Break &amp; Lunch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BD49F1-0B2E-4D44-9083-385B3575CEFF}"/>
              </a:ext>
            </a:extLst>
          </p:cNvPr>
          <p:cNvSpPr txBox="1"/>
          <p:nvPr/>
        </p:nvSpPr>
        <p:spPr>
          <a:xfrm>
            <a:off x="367990" y="3585683"/>
            <a:ext cx="11574965" cy="29546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You can contribute by:</a:t>
            </a:r>
          </a:p>
          <a:p>
            <a:pPr algn="ctr"/>
            <a:endParaRPr lang="en-GB" sz="36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Bringing  in cakes to sell (they need to be shop bought and sealed and given to Ms Porter on Monday morning)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Buying cakes from the stall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Donating money at the cake stall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76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Syria &amp; Turkey Earthquake Appeal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Syria &amp; Turkey Earthquake Appeal</dc:title>
  <dc:creator>R Allen (Penglais School)</dc:creator>
  <cp:lastModifiedBy>R Allen (Penglais School)</cp:lastModifiedBy>
  <cp:revision>1</cp:revision>
  <dcterms:created xsi:type="dcterms:W3CDTF">2023-02-09T16:33:59Z</dcterms:created>
  <dcterms:modified xsi:type="dcterms:W3CDTF">2023-02-09T16:40:51Z</dcterms:modified>
</cp:coreProperties>
</file>